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9" r:id="rId3"/>
    <p:sldId id="262" r:id="rId4"/>
    <p:sldId id="265" r:id="rId5"/>
    <p:sldId id="266" r:id="rId6"/>
    <p:sldId id="268" r:id="rId7"/>
    <p:sldId id="273" r:id="rId8"/>
    <p:sldId id="281" r:id="rId9"/>
    <p:sldId id="274" r:id="rId10"/>
    <p:sldId id="279" r:id="rId11"/>
    <p:sldId id="280" r:id="rId12"/>
    <p:sldId id="282" r:id="rId13"/>
    <p:sldId id="283" r:id="rId14"/>
    <p:sldId id="284" r:id="rId15"/>
    <p:sldId id="285" r:id="rId16"/>
    <p:sldId id="287" r:id="rId17"/>
    <p:sldId id="288" r:id="rId18"/>
    <p:sldId id="278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43FA460F-C9D9-4064-8CB6-9EC0E81F5966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4122283-2820-48F6-A530-E687A0D634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FA460F-C9D9-4064-8CB6-9EC0E81F5966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122283-2820-48F6-A530-E687A0D634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FA460F-C9D9-4064-8CB6-9EC0E81F5966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122283-2820-48F6-A530-E687A0D634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FA460F-C9D9-4064-8CB6-9EC0E81F5966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122283-2820-48F6-A530-E687A0D634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43FA460F-C9D9-4064-8CB6-9EC0E81F5966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4122283-2820-48F6-A530-E687A0D634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FA460F-C9D9-4064-8CB6-9EC0E81F5966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84122283-2820-48F6-A530-E687A0D634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FA460F-C9D9-4064-8CB6-9EC0E81F5966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84122283-2820-48F6-A530-E687A0D634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FA460F-C9D9-4064-8CB6-9EC0E81F5966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122283-2820-48F6-A530-E687A0D634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med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FA460F-C9D9-4064-8CB6-9EC0E81F5966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4122283-2820-48F6-A530-E687A0D634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43FA460F-C9D9-4064-8CB6-9EC0E81F5966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4122283-2820-48F6-A530-E687A0D634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43FA460F-C9D9-4064-8CB6-9EC0E81F5966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4122283-2820-48F6-A530-E687A0D634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43FA460F-C9D9-4064-8CB6-9EC0E81F5966}" type="datetimeFigureOut">
              <a:rPr lang="ru-RU" smtClean="0"/>
              <a:pPr/>
              <a:t>24.11.2018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84122283-2820-48F6-A530-E687A0D634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dissolve/>
  </p:transition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772816"/>
            <a:ext cx="8820472" cy="3960440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FFFF00"/>
                </a:solidFill>
              </a:rPr>
              <a:t>Развитие речи </a:t>
            </a:r>
            <a:r>
              <a:rPr lang="ru-RU" sz="3600" dirty="0" smtClean="0">
                <a:solidFill>
                  <a:srgbClr val="FFFF00"/>
                </a:solidFill>
              </a:rPr>
              <a:t>детей дошкольного возраста  средствами </a:t>
            </a:r>
            <a:r>
              <a:rPr lang="ru-RU" sz="3600" dirty="0" smtClean="0">
                <a:solidFill>
                  <a:srgbClr val="FFFF00"/>
                </a:solidFill>
              </a:rPr>
              <a:t>малых форм </a:t>
            </a:r>
            <a:r>
              <a:rPr lang="ru-RU" sz="3600" dirty="0" smtClean="0">
                <a:solidFill>
                  <a:srgbClr val="FFFF00"/>
                </a:solidFill>
              </a:rPr>
              <a:t>фольклора</a:t>
            </a:r>
            <a:br>
              <a:rPr lang="ru-RU" sz="3600" dirty="0" smtClean="0">
                <a:solidFill>
                  <a:srgbClr val="FFFF00"/>
                </a:solidFill>
              </a:rPr>
            </a:br>
            <a:r>
              <a:rPr lang="ru-RU" sz="3600" dirty="0">
                <a:solidFill>
                  <a:srgbClr val="FFFF00"/>
                </a:solidFill>
              </a:rPr>
              <a:t/>
            </a:r>
            <a:br>
              <a:rPr lang="ru-RU" sz="3600" dirty="0">
                <a:solidFill>
                  <a:srgbClr val="FFFF00"/>
                </a:solidFill>
              </a:rPr>
            </a:br>
            <a:r>
              <a:rPr lang="ru-RU" dirty="0" smtClean="0">
                <a:solidFill>
                  <a:srgbClr val="FFFF00"/>
                </a:solidFill>
              </a:rPr>
              <a:t/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sz="2200" dirty="0" smtClean="0">
                <a:solidFill>
                  <a:srgbClr val="FFFF00"/>
                </a:solidFill>
              </a:rPr>
              <a:t>Подготовила: воспитатель</a:t>
            </a:r>
            <a:br>
              <a:rPr lang="ru-RU" sz="2200" dirty="0" smtClean="0">
                <a:solidFill>
                  <a:srgbClr val="FFFF00"/>
                </a:solidFill>
              </a:rPr>
            </a:br>
            <a:r>
              <a:rPr lang="ru-RU" sz="2200" dirty="0" smtClean="0">
                <a:solidFill>
                  <a:srgbClr val="FFFF00"/>
                </a:solidFill>
              </a:rPr>
              <a:t>МБДОУ № 45 г. Салавата</a:t>
            </a:r>
            <a:br>
              <a:rPr lang="ru-RU" sz="2200" dirty="0" smtClean="0">
                <a:solidFill>
                  <a:srgbClr val="FFFF00"/>
                </a:solidFill>
              </a:rPr>
            </a:br>
            <a:r>
              <a:rPr lang="ru-RU" sz="2200" dirty="0" smtClean="0">
                <a:solidFill>
                  <a:srgbClr val="FFFF00"/>
                </a:solidFill>
              </a:rPr>
              <a:t> Зюзина В.И.</a:t>
            </a:r>
            <a:br>
              <a:rPr lang="ru-RU" sz="2200" dirty="0" smtClean="0">
                <a:solidFill>
                  <a:srgbClr val="FFFF00"/>
                </a:solidFill>
              </a:rPr>
            </a:br>
            <a:r>
              <a:rPr lang="ru-RU" sz="2200" dirty="0">
                <a:solidFill>
                  <a:srgbClr val="FFFF00"/>
                </a:solidFill>
              </a:rPr>
              <a:t/>
            </a:r>
            <a:br>
              <a:rPr lang="ru-RU" sz="2200" dirty="0">
                <a:solidFill>
                  <a:srgbClr val="FFFF00"/>
                </a:solidFill>
              </a:rPr>
            </a:br>
            <a:r>
              <a:rPr lang="ru-RU" sz="2200">
                <a:solidFill>
                  <a:srgbClr val="FFFF00"/>
                </a:solidFill>
              </a:rPr>
              <a:t/>
            </a:r>
            <a:br>
              <a:rPr lang="ru-RU" sz="2200">
                <a:solidFill>
                  <a:srgbClr val="FFFF00"/>
                </a:solidFill>
              </a:rPr>
            </a:br>
            <a:r>
              <a:rPr lang="ru-RU" sz="2200" smtClean="0">
                <a:solidFill>
                  <a:srgbClr val="FFFF00"/>
                </a:solidFill>
              </a:rPr>
              <a:t>Салават, 2016</a:t>
            </a:r>
            <a:endParaRPr lang="ru-RU" sz="2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ome\Desktop\IMG_20160211_16241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9264" y="1646238"/>
            <a:ext cx="3394472" cy="4525962"/>
          </a:xfrm>
          <a:prstGeom prst="rect">
            <a:avLst/>
          </a:prstGeom>
          <a:noFill/>
        </p:spPr>
      </p:pic>
      <p:pic>
        <p:nvPicPr>
          <p:cNvPr id="1027" name="Picture 3" descr="C:\Users\Home\Desktop\IMG_20160211_16261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70264" y="1646238"/>
            <a:ext cx="3394472" cy="452596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ome\Desktop\ф\IMG_20160211_16314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9264" y="1646238"/>
            <a:ext cx="3394472" cy="4525962"/>
          </a:xfrm>
          <a:prstGeom prst="rect">
            <a:avLst/>
          </a:prstGeom>
          <a:noFill/>
        </p:spPr>
      </p:pic>
      <p:pic>
        <p:nvPicPr>
          <p:cNvPr id="2051" name="Picture 3" descr="C:\Users\Home\Desktop\ф\IMG_20160217_09240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70264" y="1646238"/>
            <a:ext cx="3394472" cy="452596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МАМОЧКА РАБОТА\фото маминой работы\DSC0319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2543" y="1646238"/>
            <a:ext cx="6798913" cy="452596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МАМОЧКА РАБОТА\фото маминой работы\DSC032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2543" y="1646238"/>
            <a:ext cx="6798913" cy="452596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МАМОЧКА РАБОТА\фото маминой работы\DSC0537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2543" y="1646238"/>
            <a:ext cx="6798913" cy="452596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МАМОЧКА РАБОТА\фото\P110023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668" y="1646238"/>
            <a:ext cx="8028663" cy="452596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МАМОЧКА РАБОТА\фото\P110025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844824"/>
            <a:ext cx="4038600" cy="3456384"/>
          </a:xfrm>
          <a:prstGeom prst="rect">
            <a:avLst/>
          </a:prstGeom>
          <a:noFill/>
        </p:spPr>
      </p:pic>
      <p:pic>
        <p:nvPicPr>
          <p:cNvPr id="10242" name="Picture 2" descr="D:\МАМОЧКА РАБОТА\фото\P110026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772816"/>
            <a:ext cx="4038600" cy="35283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:\МАМОЧКА РАБОТА\фото\P110026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668" y="1646238"/>
            <a:ext cx="8028663" cy="452596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3463814"/>
          </a:xfrm>
        </p:spPr>
        <p:txBody>
          <a:bodyPr/>
          <a:lstStyle/>
          <a:p>
            <a:pPr algn="ctr"/>
            <a:r>
              <a:rPr lang="ru-RU" b="1" i="1" dirty="0" smtClean="0"/>
              <a:t>СПАСИБО ЗА ВНИМАНИЕ !!!</a:t>
            </a:r>
            <a:endParaRPr lang="ru-RU" b="1" i="1" dirty="0"/>
          </a:p>
        </p:txBody>
      </p:sp>
    </p:spTree>
  </p:cSld>
  <p:clrMapOvr>
    <a:masterClrMapping/>
  </p:clrMapOvr>
  <p:transition spd="med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b="1" dirty="0" smtClean="0"/>
              <a:t>Есть </a:t>
            </a:r>
            <a:r>
              <a:rPr lang="ru-RU" b="1" dirty="0"/>
              <a:t>все фактические и теоретические основания утверждать, что не только интеллектуальное развитие ребенка, но и формирование его характера, эмоций и личности в целом находится в непосредственной зависимости от </a:t>
            </a:r>
            <a:r>
              <a:rPr lang="ru-RU" b="1" dirty="0" smtClean="0"/>
              <a:t>речи</a:t>
            </a:r>
          </a:p>
          <a:p>
            <a:pPr algn="r"/>
            <a:r>
              <a:rPr lang="ru-RU" b="1" dirty="0" smtClean="0"/>
              <a:t>Л.С. Выготский</a:t>
            </a:r>
            <a:endParaRPr lang="ru-RU" dirty="0"/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6622235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ome\Desktop\DSC0538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2543" y="1646238"/>
            <a:ext cx="6798913" cy="452596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Home\Desktop\DSC0536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549329"/>
            <a:ext cx="8229600" cy="547835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МАМОЧКА РАБОТА\фото маминой работы\DSC0318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2543" y="1646238"/>
            <a:ext cx="6798913" cy="452596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Home\Desktop\IMG_20160120_09244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74764" y="1646238"/>
            <a:ext cx="3394472" cy="452596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Home\Desktop\IMG_20160201_0945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74764" y="1646238"/>
            <a:ext cx="3394472" cy="452596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Home\Desktop\ф\IMG_20160217_09282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74764" y="1646238"/>
            <a:ext cx="3394472" cy="452596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Home\Desktop\IMG_20160201_09375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9264" y="1646238"/>
            <a:ext cx="3394472" cy="4525962"/>
          </a:xfrm>
          <a:prstGeom prst="rect">
            <a:avLst/>
          </a:prstGeom>
          <a:noFill/>
        </p:spPr>
      </p:pic>
      <p:pic>
        <p:nvPicPr>
          <p:cNvPr id="7171" name="Picture 3" descr="C:\Users\Home\Desktop\IMG_20160129_16523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70264" y="1646238"/>
            <a:ext cx="3394472" cy="452596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71</TotalTime>
  <Words>48</Words>
  <Application>Microsoft Office PowerPoint</Application>
  <PresentationFormat>Экран (4:3)</PresentationFormat>
  <Paragraphs>4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Cambria</vt:lpstr>
      <vt:lpstr>Rockwell</vt:lpstr>
      <vt:lpstr>Wingdings 2</vt:lpstr>
      <vt:lpstr>Литейная</vt:lpstr>
      <vt:lpstr>Развитие речи детей дошкольного возраста  средствами малых форм фольклора   Подготовила: воспитатель МБДОУ № 45 г. Салавата  Зюзина В.И.   Салават, 2016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 !!!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Развитие речи с элементами фольклора</dc:title>
  <dc:creator>Home</dc:creator>
  <cp:lastModifiedBy>Айз</cp:lastModifiedBy>
  <cp:revision>11</cp:revision>
  <dcterms:created xsi:type="dcterms:W3CDTF">2016-02-08T17:26:08Z</dcterms:created>
  <dcterms:modified xsi:type="dcterms:W3CDTF">2018-11-24T18:42:14Z</dcterms:modified>
</cp:coreProperties>
</file>